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758" r:id="rId2"/>
    <p:sldId id="777" r:id="rId3"/>
    <p:sldId id="762" r:id="rId4"/>
    <p:sldId id="800" r:id="rId5"/>
    <p:sldId id="763" r:id="rId6"/>
    <p:sldId id="791" r:id="rId7"/>
    <p:sldId id="801" r:id="rId8"/>
    <p:sldId id="803" r:id="rId9"/>
    <p:sldId id="805" r:id="rId10"/>
    <p:sldId id="804" r:id="rId11"/>
    <p:sldId id="802" r:id="rId12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82029" autoAdjust="0"/>
  </p:normalViewPr>
  <p:slideViewPr>
    <p:cSldViewPr>
      <p:cViewPr varScale="1">
        <p:scale>
          <a:sx n="148" d="100"/>
          <a:sy n="148" d="100"/>
        </p:scale>
        <p:origin x="936" y="1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7/19/19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2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588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926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726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623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358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11:27-12:12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274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4971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AU" sz="2500" b="1" baseline="300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9 </a:t>
            </a:r>
            <a:r>
              <a:rPr lang="en-AU" sz="25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What will the owner of the vineyard do?  He will come and destroy the tenants and give the vineyard to others.  </a:t>
            </a:r>
            <a:r>
              <a:rPr lang="en-AU" sz="2500" b="1" baseline="300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10 </a:t>
            </a:r>
            <a:r>
              <a:rPr lang="en-AU" sz="25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Have you not read this Scripture: </a:t>
            </a:r>
          </a:p>
          <a:p>
            <a:pPr marL="1066800" lvl="1" indent="-609600">
              <a:spcBef>
                <a:spcPts val="1200"/>
              </a:spcBef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“ ‘The stone that the builders rejected </a:t>
            </a:r>
          </a:p>
          <a:p>
            <a:pPr marL="1066800" lvl="1" indent="-203200">
              <a:spcAft>
                <a:spcPts val="1000"/>
              </a:spcAft>
            </a:pPr>
            <a:r>
              <a:rPr lang="en-AU" sz="25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has become the cornerstone; </a:t>
            </a:r>
          </a:p>
          <a:p>
            <a:pPr marL="1066800" lvl="1" indent="-609600"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AU" sz="2500" b="1" baseline="300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11 </a:t>
            </a:r>
            <a:r>
              <a:rPr lang="en-AU" sz="25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this was the Lord’s doing, </a:t>
            </a:r>
          </a:p>
          <a:p>
            <a:pPr marL="1066800" lvl="1" indent="-203200">
              <a:spcAft>
                <a:spcPts val="1000"/>
              </a:spcAft>
            </a:pPr>
            <a:r>
              <a:rPr lang="en-AU" sz="25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and it is marvellous in our eyes’?”</a:t>
            </a:r>
            <a:endParaRPr lang="en-GB" sz="2500" dirty="0">
              <a:solidFill>
                <a:srgbClr val="FF0000"/>
              </a:solidFill>
              <a:effectLst/>
              <a:latin typeface="Comic Sans MS" panose="030F0902030302020204" pitchFamily="66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651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1D0255EF-FD54-834D-8D36-2697988671D0}"/>
              </a:ext>
            </a:extLst>
          </p:cNvPr>
          <p:cNvSpPr txBox="1"/>
          <p:nvPr/>
        </p:nvSpPr>
        <p:spPr>
          <a:xfrm>
            <a:off x="35496" y="0"/>
            <a:ext cx="910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Exposed the political nature of the Religious leaders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383E13-27A6-F047-B7E3-B083F8F11540}"/>
              </a:ext>
            </a:extLst>
          </p:cNvPr>
          <p:cNvSpPr txBox="1"/>
          <p:nvPr/>
        </p:nvSpPr>
        <p:spPr>
          <a:xfrm>
            <a:off x="431695" y="374073"/>
            <a:ext cx="8676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Corrupt, self-interested, political game-playing frauds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14A198-BF28-0041-A138-FEE37A5C0B52}"/>
              </a:ext>
            </a:extLst>
          </p:cNvPr>
          <p:cNvSpPr txBox="1"/>
          <p:nvPr/>
        </p:nvSpPr>
        <p:spPr>
          <a:xfrm>
            <a:off x="1170207" y="800914"/>
            <a:ext cx="6588577" cy="830997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Heavenly Authority of Jesus demands our attention;  submission;  worship;  and loyalty.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027FDCD-5429-FE41-B4A3-78FDF2430D74}"/>
              </a:ext>
            </a:extLst>
          </p:cNvPr>
          <p:cNvCxnSpPr/>
          <p:nvPr/>
        </p:nvCxnSpPr>
        <p:spPr>
          <a:xfrm>
            <a:off x="107504" y="1705372"/>
            <a:ext cx="87849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A12257D-A85A-B941-8275-A8831ED38615}"/>
              </a:ext>
            </a:extLst>
          </p:cNvPr>
          <p:cNvSpPr txBox="1"/>
          <p:nvPr/>
        </p:nvSpPr>
        <p:spPr>
          <a:xfrm>
            <a:off x="-15313" y="1705372"/>
            <a:ext cx="9108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His actions, Jesus revealed Himself as The Christ, Son of God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 down, the Religious leaders knew, but refused to see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Treated God as if He was dead (we can do what we like)(keep power)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is not dead.  Defying His authority will be judged.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D9DD20-0DB0-CC49-B78B-F6F8E4C03A7E}"/>
              </a:ext>
            </a:extLst>
          </p:cNvPr>
          <p:cNvSpPr txBox="1"/>
          <p:nvPr/>
        </p:nvSpPr>
        <p:spPr>
          <a:xfrm>
            <a:off x="-52788" y="3059914"/>
            <a:ext cx="910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A warning for leaders in the Church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41E4D6-4D9F-3141-9B57-E3CBAFB7A45A}"/>
              </a:ext>
            </a:extLst>
          </p:cNvPr>
          <p:cNvSpPr txBox="1"/>
          <p:nvPr/>
        </p:nvSpPr>
        <p:spPr>
          <a:xfrm>
            <a:off x="-15313" y="3433564"/>
            <a:ext cx="9108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act as if God is dead.  Abuse of authority will be judged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sacrifice truth and openness for popularity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DD435A4-9286-BF4E-A23D-1FB105CBBDA2}"/>
              </a:ext>
            </a:extLst>
          </p:cNvPr>
          <p:cNvSpPr txBox="1"/>
          <p:nvPr/>
        </p:nvSpPr>
        <p:spPr>
          <a:xfrm>
            <a:off x="7172" y="4146701"/>
            <a:ext cx="910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Jesus acts with the authority of God.  And so do we!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1F8C15-1C8F-D947-AE7D-B59D2C819458}"/>
              </a:ext>
            </a:extLst>
          </p:cNvPr>
          <p:cNvSpPr txBox="1"/>
          <p:nvPr/>
        </p:nvSpPr>
        <p:spPr>
          <a:xfrm>
            <a:off x="44647" y="4520351"/>
            <a:ext cx="9108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serve God / preach Gospel, we act with authority of God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reveals Himself.  Unbelievers refuse to see (willingly blind)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authority of Jesus means we must respond;  or be judged.</a:t>
            </a:r>
          </a:p>
        </p:txBody>
      </p:sp>
    </p:spTree>
    <p:extLst>
      <p:ext uri="{BB962C8B-B14F-4D97-AF65-F5344CB8AC3E}">
        <p14:creationId xmlns:p14="http://schemas.microsoft.com/office/powerpoint/2010/main" val="206262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uiExpand="1" build="p"/>
      <p:bldP spid="20" grpId="0"/>
      <p:bldP spid="2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4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27 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they came again to Jerusalem.  And as he was walking in the temple, the chief priests and the scribes and the elders came to him,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28 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they said to him, “By what authority are you doing these things, or who gave you this authority to do them?”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29 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Jesus said to them, “I will ask you one question; answer me, and I will tell you by what authority I do these things.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30 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Was the baptism of John from heaven or from man?  Answer me.”</a:t>
            </a:r>
            <a:r>
              <a:rPr lang="en-AU" sz="3200" dirty="0">
                <a:solidFill>
                  <a:schemeClr val="bg1"/>
                </a:solidFill>
              </a:rPr>
              <a:t> </a:t>
            </a:r>
            <a:endParaRPr lang="en-GB" sz="30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74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011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31 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they discussed it with one another, saying, “If we say, ‘From heaven,’ he will say, ‘Why then did you not believe him?’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32 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But shall we say, ‘From man’?” — they were afraid of the people, for they all held that John really was a prophet.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33 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 they answered Jesus, “We do not know.”  And Jesus said to them, “Neither will I tell you by what authority I do these things.”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03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787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7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12 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he began to speak to them in parables.  “A man planted a vineyard and put a fence around it and dug a pit for the winepress and built a tower, and leased it to tenants and went into another country.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When the season came, he sent a servant to the tenants to get from them some of the fruit of the vineyard.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they took him and beat him and sent him away empty-handed.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Again he sent to them another servant, and they struck him on the head and treated him shamefully.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he sent another, and him they killed.  And so with many others:  some they beat, and some they killed.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 had still one other, a beloved son.  Finally he sent him to them, saying, ‘They will respect my son.’</a:t>
            </a:r>
            <a:endParaRPr lang="en-GB" sz="27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54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664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 those tenants said to one another, ‘This is the heir.  Come, let us kill him, and the inheritance will be ours.’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they took him and killed him and threw him out of the vineyard.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will the owner of the vineyard do?  He will come and destroy the tenants and give the vineyard to others.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 you not read this Scripture: </a:t>
            </a:r>
            <a:endParaRPr lang="en-AU" sz="2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66800" lvl="1" indent="-609600">
              <a:spcBef>
                <a:spcPts val="1200"/>
              </a:spcBef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 ‘The stone that the builders rejected </a:t>
            </a:r>
            <a:endParaRPr lang="en-AU" sz="2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66800" lvl="1" indent="-203200">
              <a:spcAft>
                <a:spcPts val="1000"/>
              </a:spcAf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 become the cornerstone; </a:t>
            </a:r>
            <a:endParaRPr lang="en-AU" sz="2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66800" lvl="1" indent="-609600"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was the Lord’s doing, </a:t>
            </a:r>
            <a:endParaRPr lang="en-AU" sz="2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66800" lvl="1" indent="-203200">
              <a:spcAft>
                <a:spcPts val="1000"/>
              </a:spcAf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it is marvellous in our eyes’?” </a:t>
            </a:r>
            <a:endParaRPr lang="en-AU" sz="2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12 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they were seeking to arrest him but feared the people, for they perceived that he had told the parable against them.  So they left him and went away.</a:t>
            </a:r>
            <a:r>
              <a:rPr lang="en-AU" sz="2500" dirty="0">
                <a:solidFill>
                  <a:schemeClr val="bg1"/>
                </a:solidFill>
              </a:rPr>
              <a:t> </a:t>
            </a:r>
            <a:endParaRPr lang="en-GB" sz="25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700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318A31-F69B-5948-9BF3-28343919081E}"/>
              </a:ext>
            </a:extLst>
          </p:cNvPr>
          <p:cNvSpPr txBox="1"/>
          <p:nvPr/>
        </p:nvSpPr>
        <p:spPr>
          <a:xfrm>
            <a:off x="-8313" y="0"/>
            <a:ext cx="9152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what Authority?</a:t>
            </a:r>
          </a:p>
        </p:txBody>
      </p:sp>
    </p:spTree>
    <p:extLst>
      <p:ext uri="{BB962C8B-B14F-4D97-AF65-F5344CB8AC3E}">
        <p14:creationId xmlns:p14="http://schemas.microsoft.com/office/powerpoint/2010/main" val="133192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318A31-F69B-5948-9BF3-28343919081E}"/>
              </a:ext>
            </a:extLst>
          </p:cNvPr>
          <p:cNvSpPr txBox="1"/>
          <p:nvPr/>
        </p:nvSpPr>
        <p:spPr>
          <a:xfrm>
            <a:off x="-8313" y="0"/>
            <a:ext cx="9152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what Authority did Jesus say and do what He did?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8D7EAD-72DD-434D-AEB3-B95D4133E473}"/>
              </a:ext>
            </a:extLst>
          </p:cNvPr>
          <p:cNvSpPr txBox="1"/>
          <p:nvPr/>
        </p:nvSpPr>
        <p:spPr>
          <a:xfrm>
            <a:off x="-25603" y="404575"/>
            <a:ext cx="9108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Saying that Temple worship had become fruitless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Accused religious leaders as largely Godless;  corrupt;  unjust</a:t>
            </a: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789781C9-FEE7-D741-8068-240F04320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313" y="1235572"/>
            <a:ext cx="9144000" cy="144135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6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“I will ask you one question; answer me, and I will tell you by what authority I do these things.</a:t>
            </a:r>
            <a:r>
              <a:rPr lang="en-AU" sz="2600" dirty="0">
                <a:latin typeface="Comic Sans MS" panose="030F0902030302020204" pitchFamily="66" charset="0"/>
                <a:ea typeface="Calibri" panose="020F0502020204030204" pitchFamily="34" charset="0"/>
              </a:rPr>
              <a:t>  </a:t>
            </a:r>
            <a:r>
              <a:rPr lang="en-AU" sz="2600" b="1" baseline="30000" dirty="0">
                <a:latin typeface="Comic Sans MS" panose="030F0902030302020204" pitchFamily="66" charset="0"/>
                <a:ea typeface="Calibri" panose="020F0502020204030204" pitchFamily="34" charset="0"/>
              </a:rPr>
              <a:t>30 </a:t>
            </a:r>
            <a:r>
              <a:rPr lang="en-AU" sz="26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Was the baptism of John from heaven or from man?  Answer me.”</a:t>
            </a:r>
            <a:r>
              <a:rPr lang="en-AU" sz="2600" dirty="0">
                <a:latin typeface="Comic Sans MS" panose="030F0902030302020204" pitchFamily="66" charset="0"/>
              </a:rPr>
              <a:t> </a:t>
            </a:r>
            <a:endParaRPr lang="en-GB" sz="2600" dirty="0">
              <a:solidFill>
                <a:schemeClr val="bg1"/>
              </a:solidFill>
              <a:effectLst/>
              <a:latin typeface="Comic Sans MS" panose="030F0902030302020204" pitchFamily="66" charset="0"/>
              <a:ea typeface="Times New Roman" charset="0"/>
              <a:cs typeface="Times New Roman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0255EF-FD54-834D-8D36-2697988671D0}"/>
              </a:ext>
            </a:extLst>
          </p:cNvPr>
          <p:cNvSpPr txBox="1"/>
          <p:nvPr/>
        </p:nvSpPr>
        <p:spPr>
          <a:xfrm>
            <a:off x="-664" y="2682262"/>
            <a:ext cx="910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Exposed the political nature of the Religious leaders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383E13-27A6-F047-B7E3-B083F8F11540}"/>
              </a:ext>
            </a:extLst>
          </p:cNvPr>
          <p:cNvSpPr txBox="1"/>
          <p:nvPr/>
        </p:nvSpPr>
        <p:spPr>
          <a:xfrm>
            <a:off x="395535" y="3056335"/>
            <a:ext cx="8728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Refused to give straight answers because of popularity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Corrupt, self-interested, political game-playing frauds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EA35BA-9662-524E-9967-294AEFC7AC0C}"/>
              </a:ext>
            </a:extLst>
          </p:cNvPr>
          <p:cNvSpPr txBox="1"/>
          <p:nvPr/>
        </p:nvSpPr>
        <p:spPr>
          <a:xfrm>
            <a:off x="-664" y="3804480"/>
            <a:ext cx="910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Jesus introduced </a:t>
            </a:r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source of authority – Heavenly (from God)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EB6573-A8DF-5145-97B6-5E2D9B733288}"/>
              </a:ext>
            </a:extLst>
          </p:cNvPr>
          <p:cNvSpPr txBox="1"/>
          <p:nvPr/>
        </p:nvSpPr>
        <p:spPr>
          <a:xfrm>
            <a:off x="378910" y="4220117"/>
            <a:ext cx="87289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human authority, delusional or dishonest (crazy or conman), therefore disregard Him.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Godly Authority, Jesus makes a legitimate claim on our lives</a:t>
            </a:r>
          </a:p>
        </p:txBody>
      </p:sp>
    </p:spTree>
    <p:extLst>
      <p:ext uri="{BB962C8B-B14F-4D97-AF65-F5344CB8AC3E}">
        <p14:creationId xmlns:p14="http://schemas.microsoft.com/office/powerpoint/2010/main" val="129570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 build="p"/>
      <p:bldP spid="17" grpId="0"/>
      <p:bldP spid="1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37134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500" b="1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....</a:t>
            </a:r>
            <a:r>
              <a:rPr lang="en-AU" sz="25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“A man planted a vineyard and put a fence around it and dug a pit for the winepress and built a tower, and leased it to tenants and went into another country.  </a:t>
            </a:r>
            <a:r>
              <a:rPr lang="en-AU" sz="2500" b="1" baseline="300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2 </a:t>
            </a:r>
            <a:r>
              <a:rPr lang="en-AU" sz="25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When the season came, he sent a servant to the tenants to get from them some of the fruit of the vineyard.  </a:t>
            </a:r>
            <a:r>
              <a:rPr lang="en-AU" sz="2500" b="1" baseline="300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3 </a:t>
            </a:r>
            <a:r>
              <a:rPr lang="en-AU" sz="25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And they took him and beat him and sent him away empty-handed.  </a:t>
            </a:r>
            <a:r>
              <a:rPr lang="en-AU" sz="2500" b="1" baseline="300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4 </a:t>
            </a:r>
            <a:r>
              <a:rPr lang="en-AU" sz="25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Again he sent to them another servant, and they struck him on the head and treated him shamefully.  </a:t>
            </a:r>
            <a:r>
              <a:rPr lang="en-AU" sz="2500" b="1" baseline="300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5 </a:t>
            </a:r>
            <a:r>
              <a:rPr lang="en-AU" sz="25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And he sent another, and him they killed.  And so with many others:  some they beat, and some they killed.  </a:t>
            </a:r>
            <a:r>
              <a:rPr lang="en-AU" sz="2500" b="1" baseline="300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6 </a:t>
            </a:r>
            <a:r>
              <a:rPr lang="en-AU" sz="25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He had still one other, a beloved son.  Finally he sent him to them, saying, ‘They will respect my son.’</a:t>
            </a:r>
            <a:endParaRPr lang="en-GB" sz="2500" dirty="0">
              <a:solidFill>
                <a:srgbClr val="FF0000"/>
              </a:solidFill>
              <a:effectLst/>
              <a:latin typeface="Comic Sans MS" panose="030F0902030302020204" pitchFamily="66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747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8319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500" b="1" baseline="300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7 </a:t>
            </a:r>
            <a:r>
              <a:rPr lang="en-AU" sz="25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But those tenants said to one another, ‘This is the heir.  Come, let us kill him, and the inheritance will be ours.’  </a:t>
            </a:r>
            <a:r>
              <a:rPr lang="en-AU" sz="2500" b="1" baseline="300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8 </a:t>
            </a:r>
            <a:r>
              <a:rPr lang="en-AU" sz="25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And they took him and killed him and threw him out of the vineyard.</a:t>
            </a:r>
            <a:endParaRPr lang="en-GB" sz="2500" dirty="0">
              <a:solidFill>
                <a:srgbClr val="FF0000"/>
              </a:solidFill>
              <a:effectLst/>
              <a:latin typeface="Comic Sans MS" panose="030F0902030302020204" pitchFamily="66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6810D-1098-DF47-B41E-B9F949F46873}"/>
              </a:ext>
            </a:extLst>
          </p:cNvPr>
          <p:cNvSpPr txBox="1"/>
          <p:nvPr/>
        </p:nvSpPr>
        <p:spPr>
          <a:xfrm>
            <a:off x="-48814" y="1901506"/>
            <a:ext cx="9108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His actions, Jesus revealed Himself as The Christ, Son of God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 down, the Religious leaders knew, but refused to see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were corrupt and enjoyed their power and authority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Treated God as if He was dead (we can do what we like)(keep power)</a:t>
            </a:r>
          </a:p>
        </p:txBody>
      </p:sp>
    </p:spTree>
    <p:extLst>
      <p:ext uri="{BB962C8B-B14F-4D97-AF65-F5344CB8AC3E}">
        <p14:creationId xmlns:p14="http://schemas.microsoft.com/office/powerpoint/2010/main" val="174153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76348</TotalTime>
  <Words>399</Words>
  <Application>Microsoft Macintosh PowerPoint</Application>
  <PresentationFormat>On-screen Show (16:10)</PresentationFormat>
  <Paragraphs>53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1466</cp:revision>
  <cp:lastPrinted>2019-07-19T02:08:10Z</cp:lastPrinted>
  <dcterms:created xsi:type="dcterms:W3CDTF">2016-11-04T06:28:01Z</dcterms:created>
  <dcterms:modified xsi:type="dcterms:W3CDTF">2019-07-19T02:11:31Z</dcterms:modified>
</cp:coreProperties>
</file>